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f52bb254d38a9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f52bb254d38a9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f52bb254d38a99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f52bb254d38a99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b24ef8c588dd613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b24ef8c588dd613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b24ef8c588dd613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b24ef8c588dd613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f52bb254d38a99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f52bb254d38a99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e4d30ef2d9dd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e4d30ef2d9dd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ef3412c76a72ca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ef3412c76a72ca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ef3412c76a72ca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ef3412c76a72ca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ef3412c76a72ca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ef3412c76a72ca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f52bb254d38a99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f52bb254d38a99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mailto:alumohessein175@gmail.com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/>
        </p:nvSpPr>
        <p:spPr>
          <a:xfrm>
            <a:off x="2372348" y="2010700"/>
            <a:ext cx="648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My portfolio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6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p13"/>
          <p:cNvSpPr txBox="1"/>
          <p:nvPr/>
        </p:nvSpPr>
        <p:spPr>
          <a:xfrm>
            <a:off x="3212992" y="3118909"/>
            <a:ext cx="5931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Alumo Hessein </a:t>
            </a:r>
            <a:endParaRPr b="1"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1094526" y="0"/>
            <a:ext cx="10838100" cy="12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Contact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22"/>
          <p:cNvSpPr txBox="1"/>
          <p:nvPr/>
        </p:nvSpPr>
        <p:spPr>
          <a:xfrm>
            <a:off x="-1" y="2043545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1094514" y="1209270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Phone no: 0705045434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1094525" y="1952210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Email: </a:t>
            </a:r>
            <a:r>
              <a:rPr lang="en" sz="30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alumohessein175@gmail.com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/>
        </p:nvSpPr>
        <p:spPr>
          <a:xfrm>
            <a:off x="2797508" y="1646245"/>
            <a:ext cx="91440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Thank you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/>
        </p:nvSpPr>
        <p:spPr>
          <a:xfrm>
            <a:off x="445875" y="420105"/>
            <a:ext cx="91440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About me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3324095" y="420100"/>
            <a:ext cx="5101200" cy="4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I’m a graphic designer  focused on creating visually engaging and user-friendly designs. Passionate about blending creativity with strategy, I’m constantly evolving my skills to deliver high-quality, impactful work. Let’s connect and bring your vision to life!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98000"/>
            <a:ext cx="2159534" cy="349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195375" y="225125"/>
            <a:ext cx="9640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Skills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195366" y="1333333"/>
            <a:ext cx="9144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Technical skills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4816524" y="1333318"/>
            <a:ext cx="9144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Software skills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0" y="2126675"/>
            <a:ext cx="9144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Typography 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Color theory 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Photo editing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Layout and composition 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4816515" y="2126670"/>
            <a:ext cx="9144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Canva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Sketch 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Procreate 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Time management  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/>
        </p:nvSpPr>
        <p:spPr>
          <a:xfrm>
            <a:off x="2972327" y="2108994"/>
            <a:ext cx="91440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My project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456601" y="0"/>
            <a:ext cx="97005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Logos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23775"/>
            <a:ext cx="3614900" cy="3614925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599" y="1223775"/>
            <a:ext cx="3614900" cy="3614925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/>
        </p:nvSpPr>
        <p:spPr>
          <a:xfrm>
            <a:off x="152400" y="260425"/>
            <a:ext cx="107505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Business card</a:t>
            </a:r>
            <a:endParaRPr b="1" sz="48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-1" y="2043545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0" l="0" r="0" t="11715"/>
          <a:stretch/>
        </p:blipFill>
        <p:spPr>
          <a:xfrm>
            <a:off x="152400" y="2043550"/>
            <a:ext cx="4181474" cy="277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107275"/>
            <a:ext cx="4181474" cy="277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324150" y="0"/>
            <a:ext cx="103017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Menu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-1" y="2043545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150" y="970925"/>
            <a:ext cx="3158900" cy="393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 rotWithShape="1">
          <a:blip r:embed="rId4">
            <a:alphaModFix/>
          </a:blip>
          <a:srcRect b="0" l="-13275" r="0" t="0"/>
          <a:stretch/>
        </p:blipFill>
        <p:spPr>
          <a:xfrm>
            <a:off x="4572000" y="970925"/>
            <a:ext cx="3725876" cy="393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/>
        </p:nvSpPr>
        <p:spPr>
          <a:xfrm>
            <a:off x="591700" y="0"/>
            <a:ext cx="104574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Poster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9087" y="805750"/>
            <a:ext cx="2804765" cy="3967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975" y="805750"/>
            <a:ext cx="3164422" cy="4185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/>
        </p:nvSpPr>
        <p:spPr>
          <a:xfrm>
            <a:off x="746802" y="0"/>
            <a:ext cx="116016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Flyer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800" y="925500"/>
            <a:ext cx="2766632" cy="391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9249" y="858650"/>
            <a:ext cx="3003099" cy="391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